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0" r:id="rId18"/>
    <p:sldId id="322" r:id="rId19"/>
    <p:sldId id="323" r:id="rId20"/>
    <p:sldId id="324" r:id="rId21"/>
    <p:sldId id="329" r:id="rId22"/>
    <p:sldId id="330" r:id="rId23"/>
    <p:sldId id="339" r:id="rId24"/>
    <p:sldId id="340" r:id="rId25"/>
    <p:sldId id="331" r:id="rId26"/>
    <p:sldId id="334" r:id="rId27"/>
    <p:sldId id="338" r:id="rId28"/>
    <p:sldId id="343" r:id="rId29"/>
    <p:sldId id="344" r:id="rId30"/>
    <p:sldId id="351" r:id="rId31"/>
    <p:sldId id="352" r:id="rId32"/>
    <p:sldId id="353" r:id="rId33"/>
    <p:sldId id="336" r:id="rId34"/>
    <p:sldId id="337" r:id="rId35"/>
    <p:sldId id="317" r:id="rId36"/>
    <p:sldId id="318" r:id="rId37"/>
    <p:sldId id="311" r:id="rId38"/>
    <p:sldId id="309" r:id="rId39"/>
    <p:sldId id="310" r:id="rId40"/>
    <p:sldId id="308" r:id="rId41"/>
    <p:sldId id="307" r:id="rId42"/>
    <p:sldId id="299" r:id="rId43"/>
    <p:sldId id="306" r:id="rId44"/>
    <p:sldId id="300" r:id="rId45"/>
    <p:sldId id="305" r:id="rId46"/>
    <p:sldId id="301" r:id="rId47"/>
    <p:sldId id="285" r:id="rId48"/>
    <p:sldId id="287" r:id="rId49"/>
    <p:sldId id="294" r:id="rId50"/>
    <p:sldId id="289" r:id="rId51"/>
    <p:sldId id="293" r:id="rId52"/>
    <p:sldId id="295" r:id="rId53"/>
    <p:sldId id="298" r:id="rId54"/>
    <p:sldId id="292" r:id="rId55"/>
    <p:sldId id="291" r:id="rId56"/>
    <p:sldId id="314" r:id="rId57"/>
    <p:sldId id="304" r:id="rId58"/>
    <p:sldId id="283" r:id="rId59"/>
    <p:sldId id="284" r:id="rId60"/>
    <p:sldId id="288" r:id="rId61"/>
    <p:sldId id="276" r:id="rId62"/>
    <p:sldId id="279" r:id="rId63"/>
    <p:sldId id="278" r:id="rId64"/>
    <p:sldId id="280" r:id="rId65"/>
    <p:sldId id="282" r:id="rId66"/>
    <p:sldId id="268" r:id="rId67"/>
    <p:sldId id="267" r:id="rId68"/>
    <p:sldId id="266" r:id="rId69"/>
    <p:sldId id="265" r:id="rId70"/>
    <p:sldId id="258" r:id="rId71"/>
    <p:sldId id="263" r:id="rId72"/>
    <p:sldId id="26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982" autoAdjust="0"/>
  </p:normalViewPr>
  <p:slideViewPr>
    <p:cSldViewPr snapToGrid="0">
      <p:cViewPr varScale="1">
        <p:scale>
          <a:sx n="104" d="100"/>
          <a:sy n="10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23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15.png"/><Relationship Id="rId4" Type="http://schemas.openxmlformats.org/officeDocument/2006/relationships/image" Target="../media/image20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23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51.png"/><Relationship Id="rId39" Type="http://schemas.openxmlformats.org/officeDocument/2006/relationships/image" Target="../media/image202.png"/><Relationship Id="rId21" Type="http://schemas.openxmlformats.org/officeDocument/2006/relationships/image" Target="../media/image185.png"/><Relationship Id="rId34" Type="http://schemas.openxmlformats.org/officeDocument/2006/relationships/image" Target="../media/image197.png"/><Relationship Id="rId42" Type="http://schemas.openxmlformats.org/officeDocument/2006/relationships/image" Target="../media/image205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9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32" Type="http://schemas.openxmlformats.org/officeDocument/2006/relationships/image" Target="../media/image195.png"/><Relationship Id="rId37" Type="http://schemas.openxmlformats.org/officeDocument/2006/relationships/image" Target="../media/image200.png"/><Relationship Id="rId40" Type="http://schemas.openxmlformats.org/officeDocument/2006/relationships/image" Target="../media/image203.png"/><Relationship Id="rId45" Type="http://schemas.openxmlformats.org/officeDocument/2006/relationships/image" Target="../media/image208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1.png"/><Relationship Id="rId36" Type="http://schemas.openxmlformats.org/officeDocument/2006/relationships/image" Target="../media/image19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31" Type="http://schemas.openxmlformats.org/officeDocument/2006/relationships/image" Target="../media/image194.png"/><Relationship Id="rId44" Type="http://schemas.openxmlformats.org/officeDocument/2006/relationships/image" Target="../media/image207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0.png"/><Relationship Id="rId30" Type="http://schemas.openxmlformats.org/officeDocument/2006/relationships/image" Target="../media/image193.png"/><Relationship Id="rId35" Type="http://schemas.openxmlformats.org/officeDocument/2006/relationships/image" Target="../media/image198.png"/><Relationship Id="rId43" Type="http://schemas.openxmlformats.org/officeDocument/2006/relationships/image" Target="../media/image206.png"/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6.png"/><Relationship Id="rId38" Type="http://schemas.openxmlformats.org/officeDocument/2006/relationships/image" Target="../media/image201.png"/><Relationship Id="rId46" Type="http://schemas.openxmlformats.org/officeDocument/2006/relationships/image" Target="../media/image209.png"/><Relationship Id="rId20" Type="http://schemas.openxmlformats.org/officeDocument/2006/relationships/image" Target="../media/image184.png"/><Relationship Id="rId41" Type="http://schemas.openxmlformats.org/officeDocument/2006/relationships/image" Target="../media/image2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210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151.png"/><Relationship Id="rId21" Type="http://schemas.openxmlformats.org/officeDocument/2006/relationships/image" Target="../media/image242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189.png"/><Relationship Id="rId16" Type="http://schemas.openxmlformats.org/officeDocument/2006/relationships/image" Target="../media/image237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191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190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2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image" Target="../media/image243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191.png"/><Relationship Id="rId5" Type="http://schemas.openxmlformats.org/officeDocument/2006/relationships/image" Target="../media/image246.png"/><Relationship Id="rId15" Type="http://schemas.openxmlformats.org/officeDocument/2006/relationships/image" Target="../media/image254.png"/><Relationship Id="rId10" Type="http://schemas.openxmlformats.org/officeDocument/2006/relationships/image" Target="../media/image19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58.png"/><Relationship Id="rId7" Type="http://schemas.openxmlformats.org/officeDocument/2006/relationships/image" Target="../media/image261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3.png"/><Relationship Id="rId18" Type="http://schemas.openxmlformats.org/officeDocument/2006/relationships/image" Target="../media/image278.png"/><Relationship Id="rId26" Type="http://schemas.openxmlformats.org/officeDocument/2006/relationships/image" Target="../media/image286.png"/><Relationship Id="rId39" Type="http://schemas.openxmlformats.org/officeDocument/2006/relationships/image" Target="../media/image253.png"/><Relationship Id="rId21" Type="http://schemas.openxmlformats.org/officeDocument/2006/relationships/image" Target="../media/image281.png"/><Relationship Id="rId34" Type="http://schemas.openxmlformats.org/officeDocument/2006/relationships/image" Target="../media/image294.png"/><Relationship Id="rId42" Type="http://schemas.openxmlformats.org/officeDocument/2006/relationships/image" Target="../media/image301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29" Type="http://schemas.openxmlformats.org/officeDocument/2006/relationships/image" Target="../media/image289.png"/><Relationship Id="rId41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24" Type="http://schemas.openxmlformats.org/officeDocument/2006/relationships/image" Target="../media/image284.png"/><Relationship Id="rId32" Type="http://schemas.openxmlformats.org/officeDocument/2006/relationships/image" Target="../media/image292.png"/><Relationship Id="rId37" Type="http://schemas.openxmlformats.org/officeDocument/2006/relationships/image" Target="../media/image297.png"/><Relationship Id="rId40" Type="http://schemas.openxmlformats.org/officeDocument/2006/relationships/image" Target="../media/image299.png"/><Relationship Id="rId5" Type="http://schemas.openxmlformats.org/officeDocument/2006/relationships/image" Target="../media/image265.png"/><Relationship Id="rId15" Type="http://schemas.openxmlformats.org/officeDocument/2006/relationships/image" Target="../media/image275.png"/><Relationship Id="rId23" Type="http://schemas.openxmlformats.org/officeDocument/2006/relationships/image" Target="../media/image283.png"/><Relationship Id="rId28" Type="http://schemas.openxmlformats.org/officeDocument/2006/relationships/image" Target="../media/image288.png"/><Relationship Id="rId36" Type="http://schemas.openxmlformats.org/officeDocument/2006/relationships/image" Target="../media/image296.png"/><Relationship Id="rId10" Type="http://schemas.openxmlformats.org/officeDocument/2006/relationships/image" Target="../media/image270.png"/><Relationship Id="rId19" Type="http://schemas.openxmlformats.org/officeDocument/2006/relationships/image" Target="../media/image279.png"/><Relationship Id="rId31" Type="http://schemas.openxmlformats.org/officeDocument/2006/relationships/image" Target="../media/image291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Relationship Id="rId22" Type="http://schemas.openxmlformats.org/officeDocument/2006/relationships/image" Target="../media/image282.png"/><Relationship Id="rId27" Type="http://schemas.openxmlformats.org/officeDocument/2006/relationships/image" Target="../media/image287.png"/><Relationship Id="rId30" Type="http://schemas.openxmlformats.org/officeDocument/2006/relationships/image" Target="../media/image290.png"/><Relationship Id="rId35" Type="http://schemas.openxmlformats.org/officeDocument/2006/relationships/image" Target="../media/image295.png"/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12" Type="http://schemas.openxmlformats.org/officeDocument/2006/relationships/image" Target="../media/image272.png"/><Relationship Id="rId17" Type="http://schemas.openxmlformats.org/officeDocument/2006/relationships/image" Target="../media/image277.png"/><Relationship Id="rId25" Type="http://schemas.openxmlformats.org/officeDocument/2006/relationships/image" Target="../media/image285.png"/><Relationship Id="rId33" Type="http://schemas.openxmlformats.org/officeDocument/2006/relationships/image" Target="../media/image293.png"/><Relationship Id="rId38" Type="http://schemas.openxmlformats.org/officeDocument/2006/relationships/image" Target="../media/image2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5" Type="http://schemas.openxmlformats.org/officeDocument/2006/relationships/image" Target="../media/image254.png"/><Relationship Id="rId4" Type="http://schemas.openxmlformats.org/officeDocument/2006/relationships/image" Target="../media/image255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5.png"/><Relationship Id="rId18" Type="http://schemas.openxmlformats.org/officeDocument/2006/relationships/image" Target="../media/image319.png"/><Relationship Id="rId26" Type="http://schemas.openxmlformats.org/officeDocument/2006/relationships/image" Target="../media/image255.png"/><Relationship Id="rId39" Type="http://schemas.openxmlformats.org/officeDocument/2006/relationships/image" Target="../media/image338.png"/><Relationship Id="rId21" Type="http://schemas.openxmlformats.org/officeDocument/2006/relationships/image" Target="../media/image322.png"/><Relationship Id="rId34" Type="http://schemas.openxmlformats.org/officeDocument/2006/relationships/image" Target="../media/image334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29" Type="http://schemas.openxmlformats.org/officeDocument/2006/relationships/image" Target="../media/image329.png"/><Relationship Id="rId41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24" Type="http://schemas.openxmlformats.org/officeDocument/2006/relationships/image" Target="../media/image325.png"/><Relationship Id="rId32" Type="http://schemas.openxmlformats.org/officeDocument/2006/relationships/image" Target="../media/image332.png"/><Relationship Id="rId37" Type="http://schemas.openxmlformats.org/officeDocument/2006/relationships/image" Target="../media/image256.png"/><Relationship Id="rId40" Type="http://schemas.openxmlformats.org/officeDocument/2006/relationships/image" Target="../media/image339.png"/><Relationship Id="rId5" Type="http://schemas.openxmlformats.org/officeDocument/2006/relationships/image" Target="../media/image307.png"/><Relationship Id="rId15" Type="http://schemas.openxmlformats.org/officeDocument/2006/relationships/image" Target="../media/image254.png"/><Relationship Id="rId23" Type="http://schemas.openxmlformats.org/officeDocument/2006/relationships/image" Target="../media/image324.png"/><Relationship Id="rId28" Type="http://schemas.openxmlformats.org/officeDocument/2006/relationships/image" Target="../media/image328.png"/><Relationship Id="rId36" Type="http://schemas.openxmlformats.org/officeDocument/2006/relationships/image" Target="../media/image336.png"/><Relationship Id="rId10" Type="http://schemas.openxmlformats.org/officeDocument/2006/relationships/image" Target="../media/image312.png"/><Relationship Id="rId19" Type="http://schemas.openxmlformats.org/officeDocument/2006/relationships/image" Target="../media/image320.png"/><Relationship Id="rId31" Type="http://schemas.openxmlformats.org/officeDocument/2006/relationships/image" Target="../media/image331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Relationship Id="rId22" Type="http://schemas.openxmlformats.org/officeDocument/2006/relationships/image" Target="../media/image323.png"/><Relationship Id="rId27" Type="http://schemas.openxmlformats.org/officeDocument/2006/relationships/image" Target="../media/image327.png"/><Relationship Id="rId30" Type="http://schemas.openxmlformats.org/officeDocument/2006/relationships/image" Target="../media/image330.png"/><Relationship Id="rId35" Type="http://schemas.openxmlformats.org/officeDocument/2006/relationships/image" Target="../media/image335.png"/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12" Type="http://schemas.openxmlformats.org/officeDocument/2006/relationships/image" Target="../media/image314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3.png"/><Relationship Id="rId38" Type="http://schemas.openxmlformats.org/officeDocument/2006/relationships/image" Target="../media/image33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2.png"/><Relationship Id="rId7" Type="http://schemas.openxmlformats.org/officeDocument/2006/relationships/image" Target="../media/image34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5" Type="http://schemas.openxmlformats.org/officeDocument/2006/relationships/image" Target="../media/image249.png"/><Relationship Id="rId4" Type="http://schemas.openxmlformats.org/officeDocument/2006/relationships/image" Target="../media/image343.png"/><Relationship Id="rId9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2.png"/><Relationship Id="rId7" Type="http://schemas.openxmlformats.org/officeDocument/2006/relationships/image" Target="../media/image248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35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61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57.png"/><Relationship Id="rId7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png"/><Relationship Id="rId5" Type="http://schemas.openxmlformats.org/officeDocument/2006/relationships/image" Target="../media/image225.png"/><Relationship Id="rId4" Type="http://schemas.openxmlformats.org/officeDocument/2006/relationships/image" Target="../media/image1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Relationship Id="rId9" Type="http://schemas.openxmlformats.org/officeDocument/2006/relationships/image" Target="../media/image5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90.png"/><Relationship Id="rId7" Type="http://schemas.openxmlformats.org/officeDocument/2006/relationships/image" Target="../media/image393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92.png"/><Relationship Id="rId10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75E307-E545-6773-7EA4-F3B3A8C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1" y="1990725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D6B10-C701-E7D7-D09D-E56404F57682}"/>
              </a:ext>
            </a:extLst>
          </p:cNvPr>
          <p:cNvSpPr txBox="1"/>
          <p:nvPr/>
        </p:nvSpPr>
        <p:spPr>
          <a:xfrm>
            <a:off x="3441172" y="25340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-4.42392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A35B2-4735-4F22-2834-2B8413ECCE22}"/>
              </a:ext>
            </a:extLst>
          </p:cNvPr>
          <p:cNvSpPr/>
          <p:nvPr/>
        </p:nvSpPr>
        <p:spPr>
          <a:xfrm>
            <a:off x="7635492" y="3243406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578261-4C7D-5177-C1A0-05173D7A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431C07-26FC-1907-D87E-875853D6C4B0}"/>
              </a:ext>
            </a:extLst>
          </p:cNvPr>
          <p:cNvSpPr/>
          <p:nvPr/>
        </p:nvSpPr>
        <p:spPr>
          <a:xfrm>
            <a:off x="941514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FB51E-CF3F-1697-E14B-19338EB9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59844C-C8F0-E40D-97E9-1C6D6CC0B33E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AFC41-F2F0-4DC5-9201-7A69038B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DD3076-BD7F-9FED-E890-6FAD58ED6F8A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C90EBBD-2DEA-F5CB-F6FB-CB2F3909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C368F-685C-B7B6-41E1-3C8C4D625601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EDCAC-0CA0-4E69-C5F0-9CC77BAD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5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996EF-2DF0-FED3-49C3-885AF98943A7}"/>
              </a:ext>
            </a:extLst>
          </p:cNvPr>
          <p:cNvSpPr/>
          <p:nvPr/>
        </p:nvSpPr>
        <p:spPr>
          <a:xfrm>
            <a:off x="862553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30C5-1A5E-E5E0-73D2-3C8B79E5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0E6CC5-F3BC-645E-83C6-3E0D6B933D29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0CE75-3372-7075-977C-6D215F20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86AA57-8986-2301-1444-BCCB267794E8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FA487EF-1C30-6D85-8712-94640BB0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2D13EB-4655-B722-A04A-C5C805D25C97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867843" y="2010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440296" y="2010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748" y="2549236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246715" y="2010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2F91E6-C52E-82FD-852D-F2A1FBE6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8" y="2210456"/>
            <a:ext cx="3042913" cy="2882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98" y="2287685"/>
            <a:ext cx="2151768" cy="28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642E2B-28AD-0D70-2B5F-3351F81E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" y="1307170"/>
            <a:ext cx="3105447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880173" y="13071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-10.5084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014E83-50A9-09E9-1AF3-6CDE0C5E2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006" y="1643967"/>
            <a:ext cx="2313427" cy="276865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8E26EE-9571-340A-AA9C-5CD15F55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22" y="4655127"/>
            <a:ext cx="2536117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874F40-1F77-9454-885E-200438C54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9" r="23127"/>
          <a:stretch/>
        </p:blipFill>
        <p:spPr bwMode="auto">
          <a:xfrm>
            <a:off x="2750960" y="1325563"/>
            <a:ext cx="1545377" cy="34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-20.5575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56800" y="12172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04934" y="1109720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46" y="4548132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5EA83A-160A-6E40-15B3-AE3904B6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" y="1626140"/>
            <a:ext cx="3009597" cy="30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-20.5539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549" y="1727275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29" y="450464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5398" y="1847818"/>
            <a:ext cx="1550351" cy="31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03BD9-7D34-3CDC-2BB1-DAE8C9C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93" y="3345019"/>
            <a:ext cx="1520372" cy="1783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E0AC31-C463-5301-3B07-1BE23B4F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99" y="3345019"/>
            <a:ext cx="1620747" cy="1815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96F14-A8AF-20E4-8184-678D87D2A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3345020"/>
            <a:ext cx="1834834" cy="1867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ABAA71-8558-A7DC-D448-C487E3AAB716}"/>
              </a:ext>
            </a:extLst>
          </p:cNvPr>
          <p:cNvSpPr/>
          <p:nvPr/>
        </p:nvSpPr>
        <p:spPr>
          <a:xfrm>
            <a:off x="5292493" y="2571750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8B1FF-A3C1-5F02-34E8-0DA6C0D19D86}"/>
              </a:ext>
            </a:extLst>
          </p:cNvPr>
          <p:cNvSpPr/>
          <p:nvPr/>
        </p:nvSpPr>
        <p:spPr>
          <a:xfrm>
            <a:off x="7580074" y="260277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48D7-F504-7577-F0E6-970AF0C92D7F}"/>
              </a:ext>
            </a:extLst>
          </p:cNvPr>
          <p:cNvSpPr/>
          <p:nvPr/>
        </p:nvSpPr>
        <p:spPr>
          <a:xfrm>
            <a:off x="3004912" y="257174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a05s3e3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79912</TotalTime>
  <Words>1308</Words>
  <Application>Microsoft Office PowerPoint</Application>
  <PresentationFormat>Widescreen</PresentationFormat>
  <Paragraphs>288</Paragraphs>
  <Slides>72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a20s020</vt:lpstr>
      <vt:lpstr>a20s022</vt:lpstr>
      <vt:lpstr>a20s025</vt:lpstr>
      <vt:lpstr>a20s027 - DONE</vt:lpstr>
      <vt:lpstr>a25s027 - DONE</vt:lpstr>
      <vt:lpstr>a25s030 - DONE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330</cp:revision>
  <dcterms:created xsi:type="dcterms:W3CDTF">2023-07-26T17:49:20Z</dcterms:created>
  <dcterms:modified xsi:type="dcterms:W3CDTF">2025-04-23T21:02:30Z</dcterms:modified>
</cp:coreProperties>
</file>